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sldIdLst>
    <p:sldId id="257" r:id="rId2"/>
    <p:sldId id="273" r:id="rId3"/>
    <p:sldId id="290" r:id="rId4"/>
    <p:sldId id="275" r:id="rId5"/>
    <p:sldId id="276" r:id="rId6"/>
    <p:sldId id="277" r:id="rId7"/>
    <p:sldId id="278" r:id="rId8"/>
    <p:sldId id="280" r:id="rId9"/>
    <p:sldId id="281" r:id="rId10"/>
    <p:sldId id="287" r:id="rId11"/>
    <p:sldId id="279" r:id="rId12"/>
    <p:sldId id="282" r:id="rId13"/>
    <p:sldId id="288" r:id="rId14"/>
    <p:sldId id="283" r:id="rId15"/>
    <p:sldId id="286" r:id="rId16"/>
    <p:sldId id="291" r:id="rId17"/>
    <p:sldId id="285" r:id="rId18"/>
    <p:sldId id="28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6" autoAdjust="0"/>
    <p:restoredTop sz="94660"/>
  </p:normalViewPr>
  <p:slideViewPr>
    <p:cSldViewPr snapToGrid="0">
      <p:cViewPr varScale="1">
        <p:scale>
          <a:sx n="88" d="100"/>
          <a:sy n="88" d="100"/>
        </p:scale>
        <p:origin x="36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58067" y="1803400"/>
            <a:ext cx="8382000" cy="2036763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7067" y="41227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r>
              <a:rPr lang="ru-RU" smtClean="0"/>
              <a:t>01.08.2016</a:t>
            </a: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F28FB93-0A08-4E7D-8E63-9EFA29F1E0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810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031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29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6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18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553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0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88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7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02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9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0800" y="365127"/>
            <a:ext cx="8763000" cy="13255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0800" y="1825625"/>
            <a:ext cx="8763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02161-D56B-4D0F-BF56-BEA6A143CC78}" type="datetimeFigureOut">
              <a:rPr lang="ru-RU" smtClean="0"/>
              <a:t>14.12.2024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C18FB-BAE4-4D1B-A705-36E2EA49BD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829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9525">
            <a:solidFill>
              <a:schemeClr val="tx1"/>
            </a:solidFill>
            <a:prstDash val="solid"/>
          </a:ln>
          <a:solidFill>
            <a:schemeClr val="tx1"/>
          </a:solidFill>
          <a:effectLst>
            <a:outerShdw blurRad="50800" dist="50800" algn="l" rotWithShape="0">
              <a:schemeClr val="bg1">
                <a:alpha val="96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g"/><Relationship Id="rId9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g"/><Relationship Id="rId3" Type="http://schemas.openxmlformats.org/officeDocument/2006/relationships/image" Target="../media/image57.jpg"/><Relationship Id="rId7" Type="http://schemas.openxmlformats.org/officeDocument/2006/relationships/image" Target="../media/image6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g"/><Relationship Id="rId5" Type="http://schemas.openxmlformats.org/officeDocument/2006/relationships/image" Target="../media/image59.jpg"/><Relationship Id="rId4" Type="http://schemas.openxmlformats.org/officeDocument/2006/relationships/image" Target="../media/image58.jpeg"/><Relationship Id="rId9" Type="http://schemas.openxmlformats.org/officeDocument/2006/relationships/image" Target="../media/image6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eg"/><Relationship Id="rId7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0" Type="http://schemas.openxmlformats.org/officeDocument/2006/relationships/image" Target="../media/image35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339788" y="1516867"/>
            <a:ext cx="8579224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Героический путь: подвиг афганского воина</a:t>
            </a:r>
          </a:p>
          <a:p>
            <a:endParaRPr lang="ru-RU" b="1" smtClean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Работу выполнила: 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Паршкова Алиса</a:t>
            </a: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ученица 11 класса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МБОУ Багаевская СОШ 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п. Чаканиха.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Руководитель: </a:t>
            </a:r>
            <a:r>
              <a:rPr lang="ru-RU" sz="1600" b="1" smtClean="0">
                <a:ln w="1905"/>
                <a:solidFill>
                  <a:srgbClr val="742228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Карлюк Елена Сергеевна</a:t>
            </a: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sz="16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учитель английского языка.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16435" y="148045"/>
            <a:ext cx="10578736" cy="1532709"/>
          </a:xfrm>
        </p:spPr>
        <p:txBody>
          <a:bodyPr>
            <a:normAutofit/>
          </a:bodyPr>
          <a:lstStyle/>
          <a:p>
            <a:r>
              <a:rPr lang="ru-RU" sz="1800" i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Всероссийского конкурса </a:t>
            </a:r>
            <a: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краеведческих исследовательских и проектных работ </a:t>
            </a:r>
            <a: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i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«Отечество»</a:t>
            </a:r>
            <a: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«Земляки»</a:t>
            </a:r>
            <a:br>
              <a:rPr lang="ru-RU" sz="180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72" y="3429804"/>
            <a:ext cx="3971364" cy="243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45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66949" y="365128"/>
            <a:ext cx="10186851" cy="4447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r>
              <a:rPr lang="ru-RU" dirty="0" smtClean="0"/>
              <a:t> 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поступил бы каждый….»</a:t>
            </a: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856" y="1429433"/>
            <a:ext cx="3264163" cy="43513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t="5283" r="4390" b="24656"/>
          <a:stretch/>
        </p:blipFill>
        <p:spPr>
          <a:xfrm rot="16200000">
            <a:off x="5826787" y="1939224"/>
            <a:ext cx="4351339" cy="333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6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381" y="4189837"/>
            <a:ext cx="2159110" cy="252365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1565" y="278042"/>
            <a:ext cx="8763000" cy="487859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«Я продолжил служить России…»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188" y="983237"/>
            <a:ext cx="3116239" cy="30161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842" y="983237"/>
            <a:ext cx="2944789" cy="33300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804" y="4488903"/>
            <a:ext cx="3694035" cy="22245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4046" y="1184136"/>
            <a:ext cx="2288492" cy="292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3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996" y="797462"/>
            <a:ext cx="2322883" cy="319921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46069" y="147413"/>
            <a:ext cx="8763000" cy="610233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 – моё счастье и жизнь…»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352" y="4065625"/>
            <a:ext cx="2811439" cy="24509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80" y="971254"/>
            <a:ext cx="2197197" cy="28250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6" b="40651"/>
          <a:stretch/>
        </p:blipFill>
        <p:spPr>
          <a:xfrm>
            <a:off x="6732974" y="1091188"/>
            <a:ext cx="3776095" cy="24565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100" y="3881328"/>
            <a:ext cx="2023517" cy="25368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191" y="3881328"/>
            <a:ext cx="2156346" cy="253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8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24742" y="100343"/>
            <a:ext cx="8763000" cy="956339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 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время и на хобби…»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90" y="1316743"/>
            <a:ext cx="2097135" cy="255213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90" y="4388988"/>
            <a:ext cx="2643969" cy="16319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671" y="1511811"/>
            <a:ext cx="3184674" cy="216199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362" y="1302671"/>
            <a:ext cx="3616657" cy="216761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408" y="4541296"/>
            <a:ext cx="3085564" cy="19573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559" y="3962267"/>
            <a:ext cx="3812275" cy="233426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774" y="1908311"/>
            <a:ext cx="1758448" cy="236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90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768" y="1314561"/>
            <a:ext cx="2865388" cy="224307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85405" y="129997"/>
            <a:ext cx="8763000" cy="88432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вас помним всегда…»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752" y="3948578"/>
            <a:ext cx="1963347" cy="24754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0618" y="1289092"/>
            <a:ext cx="3275462" cy="23847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085" y="3948577"/>
            <a:ext cx="1755751" cy="2475431"/>
          </a:xfrm>
          <a:prstGeom prst="rect">
            <a:avLst/>
          </a:prstGeom>
        </p:spPr>
      </p:pic>
      <p:pic>
        <p:nvPicPr>
          <p:cNvPr id="7" name="Picture 2677"/>
          <p:cNvPicPr/>
          <p:nvPr/>
        </p:nvPicPr>
        <p:blipFill>
          <a:blip r:embed="rId7"/>
          <a:stretch>
            <a:fillRect/>
          </a:stretch>
        </p:blipFill>
        <p:spPr>
          <a:xfrm>
            <a:off x="4174729" y="1364851"/>
            <a:ext cx="2857500" cy="2142490"/>
          </a:xfrm>
          <a:prstGeom prst="rect">
            <a:avLst/>
          </a:prstGeom>
        </p:spPr>
      </p:pic>
      <p:pic>
        <p:nvPicPr>
          <p:cNvPr id="8" name="Picture 2741"/>
          <p:cNvPicPr/>
          <p:nvPr/>
        </p:nvPicPr>
        <p:blipFill>
          <a:blip r:embed="rId8"/>
          <a:stretch>
            <a:fillRect/>
          </a:stretch>
        </p:blipFill>
        <p:spPr>
          <a:xfrm>
            <a:off x="4174729" y="3988235"/>
            <a:ext cx="2838450" cy="212788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07" y="3948578"/>
            <a:ext cx="2725549" cy="220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21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77" b="2086"/>
          <a:stretch/>
        </p:blipFill>
        <p:spPr>
          <a:xfrm>
            <a:off x="7424380" y="3127458"/>
            <a:ext cx="4239455" cy="373054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5024846" cy="37185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642" y="211539"/>
            <a:ext cx="6749387" cy="28538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4271"/>
            <a:ext cx="7167154" cy="290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186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29" y="1824445"/>
            <a:ext cx="3814148" cy="23116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078" y="1820091"/>
            <a:ext cx="4192871" cy="231166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02081" y="426719"/>
            <a:ext cx="9953896" cy="42872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Пополняем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портфолио социального проекта «Известные личности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Чаканихи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история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успеха»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948" y="4292862"/>
            <a:ext cx="3892731" cy="246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69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58537" y="478971"/>
            <a:ext cx="9585960" cy="373812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Поклон вам, герои </a:t>
            </a:r>
            <a:r>
              <a:rPr lang="ru-RU" sz="2800" i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Афгана</a:t>
            </a: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Земной вам, родные, поклон!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все заживут ваши раны,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стихнет болезненный стон.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Ваш подвиг никто не забудет,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Средь праздничных дней и молвы.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Любимые, славные люди,</a:t>
            </a:r>
            <a:b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 будете счастливы вы!</a:t>
            </a:r>
            <a:r>
              <a:rPr lang="ru-RU" sz="28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409575" y="-40644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Поклон вам, герои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Афгана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517" y="3333562"/>
            <a:ext cx="5129347" cy="310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32708" y="2473526"/>
            <a:ext cx="9525000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429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6321" y="1105469"/>
            <a:ext cx="951846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260" marR="41910" indent="-6350" algn="just">
              <a:lnSpc>
                <a:spcPct val="150000"/>
              </a:lnSpc>
              <a:spcAft>
                <a:spcPts val="185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endParaRPr lang="ru-RU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8217" y="332340"/>
            <a:ext cx="3744685" cy="5131558"/>
          </a:xfrm>
          <a:prstGeom prst="rect">
            <a:avLst/>
          </a:prstGeom>
        </p:spPr>
      </p:pic>
      <p:sp>
        <p:nvSpPr>
          <p:cNvPr id="6" name="Объект 6"/>
          <p:cNvSpPr>
            <a:spLocks noGrp="1"/>
          </p:cNvSpPr>
          <p:nvPr>
            <p:ph idx="1"/>
          </p:nvPr>
        </p:nvSpPr>
        <p:spPr>
          <a:xfrm>
            <a:off x="3369409" y="5585819"/>
            <a:ext cx="8763000" cy="60912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Коржов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Василий Васильевич</a:t>
            </a:r>
            <a:endParaRPr lang="ru-RU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5" t="11249" r="25518" b="4702"/>
          <a:stretch/>
        </p:blipFill>
        <p:spPr>
          <a:xfrm>
            <a:off x="1593669" y="332341"/>
            <a:ext cx="3796936" cy="513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58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573336" y="594769"/>
            <a:ext cx="87630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u="sng" dirty="0">
                <a:solidFill>
                  <a:srgbClr val="742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6321" y="1105469"/>
            <a:ext cx="9518468" cy="168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260" marR="41910" indent="-6350" algn="just">
              <a:lnSpc>
                <a:spcPct val="150000"/>
              </a:lnSpc>
              <a:spcAft>
                <a:spcPts val="185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сохранить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памяти нового поколения судьбу наших земляков 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афганцев, истинных героев   нашей Родины, которые героически защищали интересы страны в Афганистане.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0491" y="3122011"/>
            <a:ext cx="949234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02260" indent="-5080">
              <a:lnSpc>
                <a:spcPct val="150000"/>
              </a:lnSpc>
            </a:pP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</a:t>
            </a:r>
            <a:r>
              <a:rPr lang="ru-RU" sz="2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подробнее изучить теоретический материал по этой теме;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узнать больше о моём земляке - участнике Афганской войны –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Коржове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В.В.</a:t>
            </a:r>
            <a:endParaRPr lang="ru-RU" sz="20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4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184366" y="1114696"/>
            <a:ext cx="9706979" cy="3963077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удьба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человека – это частичка истории Отчизны, с которой и начинается истинный патриотизм, личное чувство ответственности за судьбу Родины.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60468" y="0"/>
            <a:ext cx="8763000" cy="89698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Актуальность темы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09" y="2842504"/>
            <a:ext cx="2991849" cy="20168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572" y="4136243"/>
            <a:ext cx="2750238" cy="23184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366" y="2967427"/>
            <a:ext cx="2949107" cy="209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64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814316" y="923109"/>
            <a:ext cx="8763000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1979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- 15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1989 года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95005" y="0"/>
            <a:ext cx="8763000" cy="923109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АФГАНСКАЯ ВОЙНА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669" y="1717005"/>
            <a:ext cx="8786948" cy="450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0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384341" y="1293950"/>
            <a:ext cx="2504364" cy="224009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03269" y="217082"/>
            <a:ext cx="8078476" cy="642727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Детство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Отрочество. Юность.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523726" y="4141505"/>
            <a:ext cx="2779348" cy="22109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4256" y="1161818"/>
            <a:ext cx="2123688" cy="2504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94" y="3759958"/>
            <a:ext cx="3020704" cy="26582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57" y="1161818"/>
            <a:ext cx="2917042" cy="24536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133" y="1161818"/>
            <a:ext cx="3307058" cy="25043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31" y="3857299"/>
            <a:ext cx="4230805" cy="246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5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59038" y="228650"/>
            <a:ext cx="8763000" cy="5083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«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 наш долг</a:t>
            </a:r>
            <a:r>
              <a:rPr lang="ru-RU" dirty="0" smtClean="0"/>
              <a:t>…»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798" y="2964590"/>
            <a:ext cx="2906973" cy="24838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611" y="890132"/>
            <a:ext cx="2975212" cy="25111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841" y="961733"/>
            <a:ext cx="2706805" cy="19789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127" y="4101738"/>
            <a:ext cx="2523696" cy="222020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069" y="4926843"/>
            <a:ext cx="2378694" cy="171366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18" y="1258620"/>
            <a:ext cx="3011888" cy="418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98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40981" y="0"/>
            <a:ext cx="9835055" cy="1325563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Большее осталось в памяти…»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9" y="1352853"/>
            <a:ext cx="3318628" cy="19845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595" y="4093788"/>
            <a:ext cx="3410846" cy="2074460"/>
          </a:xfrm>
          <a:prstGeom prst="rect">
            <a:avLst/>
          </a:prstGeom>
        </p:spPr>
      </p:pic>
      <p:pic>
        <p:nvPicPr>
          <p:cNvPr id="6" name="Объект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190" y="2079004"/>
            <a:ext cx="2527496" cy="251682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53" y="4019290"/>
            <a:ext cx="3318628" cy="21262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479" y="1238478"/>
            <a:ext cx="3234519" cy="236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8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47" y="853043"/>
            <a:ext cx="2978103" cy="241649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90799" y="-409432"/>
            <a:ext cx="8763000" cy="1734996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Награды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поощрения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1" t="14738" r="6308" b="30888"/>
          <a:stretch/>
        </p:blipFill>
        <p:spPr>
          <a:xfrm rot="16200000">
            <a:off x="4008433" y="1285983"/>
            <a:ext cx="2659844" cy="17939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3" t="16860" r="4578" b="26162"/>
          <a:stretch/>
        </p:blipFill>
        <p:spPr>
          <a:xfrm rot="16200000">
            <a:off x="6146109" y="1291152"/>
            <a:ext cx="2685128" cy="17836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7" t="6926" r="35169" b="33518"/>
          <a:stretch/>
        </p:blipFill>
        <p:spPr>
          <a:xfrm>
            <a:off x="8752348" y="863885"/>
            <a:ext cx="1759131" cy="26598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5" t="11371" b="28687"/>
          <a:stretch/>
        </p:blipFill>
        <p:spPr>
          <a:xfrm rot="16200000">
            <a:off x="1118999" y="4119527"/>
            <a:ext cx="2408450" cy="15546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52" r="33693" b="30806"/>
          <a:stretch/>
        </p:blipFill>
        <p:spPr>
          <a:xfrm>
            <a:off x="3375260" y="3754703"/>
            <a:ext cx="1766750" cy="238251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3" t="15468" r="1494" b="31475"/>
          <a:stretch/>
        </p:blipFill>
        <p:spPr>
          <a:xfrm rot="16200000">
            <a:off x="5072959" y="4133312"/>
            <a:ext cx="2408634" cy="159917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5" t="16667" r="6585" b="33816"/>
          <a:stretch/>
        </p:blipFill>
        <p:spPr>
          <a:xfrm rot="16200000">
            <a:off x="6968139" y="4135522"/>
            <a:ext cx="2428678" cy="157470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02" t="19677" b="32151"/>
          <a:stretch/>
        </p:blipFill>
        <p:spPr>
          <a:xfrm rot="16200000">
            <a:off x="8727900" y="4209270"/>
            <a:ext cx="2434575" cy="1401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05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cond-war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second-war</Template>
  <TotalTime>866</TotalTime>
  <Words>227</Words>
  <Application>Microsoft Office PowerPoint</Application>
  <PresentationFormat>Широкоэкранный</PresentationFormat>
  <Paragraphs>35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Georgia</vt:lpstr>
      <vt:lpstr>Times New Roman</vt:lpstr>
      <vt:lpstr>Wingdings</vt:lpstr>
      <vt:lpstr>second-war</vt:lpstr>
      <vt:lpstr>Муниципальный этап Всероссийского конкурса   краеведческих исследовательских и проектных работ  «Отечество» Номинация «Земляки» </vt:lpstr>
      <vt:lpstr>Презентация PowerPoint</vt:lpstr>
      <vt:lpstr>Презентация PowerPoint</vt:lpstr>
      <vt:lpstr>     Актуальность темы</vt:lpstr>
      <vt:lpstr> АФГАНСКАЯ ВОЙНА</vt:lpstr>
      <vt:lpstr>  Детство. Отрочество. Юность.</vt:lpstr>
      <vt:lpstr>    «Это был наш долг…»</vt:lpstr>
      <vt:lpstr>    «Большее осталось в памяти…»</vt:lpstr>
      <vt:lpstr>  Награды и поощрения</vt:lpstr>
      <vt:lpstr>        «Так поступил бы каждый….»</vt:lpstr>
      <vt:lpstr>      «Я продолжил служить России…»</vt:lpstr>
      <vt:lpstr>   «Семья – моё счастье и жизнь…»</vt:lpstr>
      <vt:lpstr> « Есть время и на хобби…»</vt:lpstr>
      <vt:lpstr>  «Мы вас помним всегда…»</vt:lpstr>
      <vt:lpstr>Презентация PowerPoint</vt:lpstr>
      <vt:lpstr>Презентация PowerPoint</vt:lpstr>
      <vt:lpstr>Поклон вам, герои Афгана, Земной вам, родные, поклон! Пусть все заживут ваши раны, Пусть стихнет болезненный стон. Ваш подвиг никто не забудет, Средь праздничных дней и молвы. Любимые, славные люди, Да будете счастливы вы! </vt:lpstr>
      <vt:lpstr>СПАСИБО ЗА ВНИМАНИЕ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Афганская война</dc:title>
  <dc:creator>User</dc:creator>
  <cp:lastModifiedBy>Пользователь Windows</cp:lastModifiedBy>
  <cp:revision>75</cp:revision>
  <dcterms:created xsi:type="dcterms:W3CDTF">2019-02-17T04:20:20Z</dcterms:created>
  <dcterms:modified xsi:type="dcterms:W3CDTF">2024-12-14T09:09:20Z</dcterms:modified>
</cp:coreProperties>
</file>